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  <p:sldId id="264" r:id="rId6"/>
    <p:sldId id="265" r:id="rId7"/>
    <p:sldId id="266" r:id="rId8"/>
    <p:sldId id="267" r:id="rId9"/>
    <p:sldId id="260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59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58" r:id="rId36"/>
    <p:sldId id="257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14348" y="1071546"/>
            <a:ext cx="7786742" cy="830997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</a:t>
            </a:r>
            <a:r>
              <a:rPr lang="tr-TR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ÇEYREK GEÇİYOR</a:t>
            </a:r>
            <a:endParaRPr lang="tr-TR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14348" y="2500306"/>
            <a:ext cx="7786742" cy="830997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             </a:t>
            </a:r>
            <a:r>
              <a:rPr lang="tr-TR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BUÇUK</a:t>
            </a:r>
            <a:endParaRPr lang="tr-TR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14348" y="4143380"/>
            <a:ext cx="7786742" cy="830997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      </a:t>
            </a:r>
            <a:r>
              <a:rPr lang="tr-TR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ÇEYREK VAR</a:t>
            </a:r>
            <a:endParaRPr lang="tr-TR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5400000" flipH="1" flipV="1">
            <a:off x="4231124" y="1198108"/>
            <a:ext cx="753190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>
            <a:off x="4287836" y="1857364"/>
            <a:ext cx="128429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1.15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571604" y="4857760"/>
            <a:ext cx="6643734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1’i çeyrek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0800000" flipV="1">
            <a:off x="3571868" y="1857364"/>
            <a:ext cx="714380" cy="60413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>
            <a:off x="4287836" y="1857364"/>
            <a:ext cx="128429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7.15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571604" y="4857760"/>
            <a:ext cx="6643734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7’i çeyrek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V="1">
            <a:off x="3643306" y="1214422"/>
            <a:ext cx="642942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>
            <a:off x="4287836" y="1857364"/>
            <a:ext cx="128429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10.15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857760"/>
            <a:ext cx="6929486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10’u çeyrek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>
            <a:off x="4286248" y="1857364"/>
            <a:ext cx="785818" cy="71438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>
            <a:off x="4287836" y="1857364"/>
            <a:ext cx="128429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4.15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857760"/>
            <a:ext cx="6929486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4’ü çeyrek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0800000" flipV="1">
            <a:off x="3357554" y="1857364"/>
            <a:ext cx="928694" cy="214314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>
            <a:off x="4287836" y="1857364"/>
            <a:ext cx="128429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8.15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857760"/>
            <a:ext cx="6929486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8’i çeyrek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928662" y="357166"/>
            <a:ext cx="7786742" cy="830997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</a:t>
            </a:r>
            <a:r>
              <a:rPr lang="tr-TR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ÇEYREK VAR</a:t>
            </a:r>
            <a:endParaRPr lang="tr-TR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428736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5" name="4 Düz Ok Bağlayıcısı"/>
          <p:cNvCxnSpPr/>
          <p:nvPr/>
        </p:nvCxnSpPr>
        <p:spPr>
          <a:xfrm rot="10800000">
            <a:off x="3000364" y="3000372"/>
            <a:ext cx="1287472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71472" y="5072074"/>
            <a:ext cx="8143932" cy="1323439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  Yelkovan 9’un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üzerindeyse,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</a:t>
            </a:r>
          </a:p>
          <a:p>
            <a:pPr>
              <a:spcBef>
                <a:spcPct val="50000"/>
              </a:spcBef>
            </a:pP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ial Black" pitchFamily="34" charset="0"/>
              </a:rPr>
              <a:t>“çeyrek var” 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diye okuruz.</a:t>
            </a:r>
            <a:endParaRPr lang="tr-TR" sz="32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flipV="1">
            <a:off x="4286248" y="1714488"/>
            <a:ext cx="1000132" cy="142876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2928926" y="1857364"/>
            <a:ext cx="135891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2.45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785918" y="4857760"/>
            <a:ext cx="5786478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3’e çeyrek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H="1">
            <a:off x="3821901" y="2321711"/>
            <a:ext cx="1071570" cy="142876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2928926" y="1857364"/>
            <a:ext cx="135891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5.45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785918" y="4857760"/>
            <a:ext cx="5786478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6’ya çeyrek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V="1">
            <a:off x="3607587" y="1178703"/>
            <a:ext cx="714380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2928926" y="1857364"/>
            <a:ext cx="135891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10.45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785918" y="4857760"/>
            <a:ext cx="5929354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11’e çeyrek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>
            <a:off x="4286248" y="1857364"/>
            <a:ext cx="928694" cy="28575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2928926" y="1857364"/>
            <a:ext cx="135891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3.45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785918" y="4857760"/>
            <a:ext cx="5929354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4’e çeyrek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14348" y="214290"/>
            <a:ext cx="7786742" cy="830997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             </a:t>
            </a:r>
            <a:r>
              <a:rPr lang="tr-TR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BUÇUK</a:t>
            </a:r>
            <a:endParaRPr lang="tr-TR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14422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4" name="3 Düz Ok Bağlayıcısı"/>
          <p:cNvCxnSpPr/>
          <p:nvPr/>
        </p:nvCxnSpPr>
        <p:spPr>
          <a:xfrm rot="5400000">
            <a:off x="3614563" y="3457743"/>
            <a:ext cx="1344958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14282" y="4714884"/>
            <a:ext cx="8715436" cy="1477328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 smtClean="0">
                <a:latin typeface="Arial Black" pitchFamily="34" charset="0"/>
              </a:rPr>
              <a:t>    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Yelkovan 6’yı gösteriyor ise</a:t>
            </a:r>
          </a:p>
          <a:p>
            <a:pPr>
              <a:spcBef>
                <a:spcPct val="50000"/>
              </a:spcBef>
            </a:pP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saatler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,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yarım saatleri gösterir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14282" y="4714884"/>
            <a:ext cx="8712000" cy="1477328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Yarım saatleri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, </a:t>
            </a:r>
            <a:r>
              <a:rPr lang="tr-TR" sz="36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buçuk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diye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okuruz.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3600" b="1" dirty="0" smtClean="0">
                <a:latin typeface="Arial Black" pitchFamily="34" charset="0"/>
              </a:rPr>
              <a:t> </a:t>
            </a:r>
            <a:r>
              <a:rPr lang="tr-TR" sz="3600" b="1" dirty="0" smtClean="0">
                <a:latin typeface="Arial Black" pitchFamily="34" charset="0"/>
              </a:rPr>
              <a:t>                   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6" grpId="1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5400000">
            <a:off x="3643306" y="2143116"/>
            <a:ext cx="928694" cy="35719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2928926" y="1857364"/>
            <a:ext cx="135891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6.45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785918" y="4857760"/>
            <a:ext cx="5929354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7’e çeyrek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857232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4107933" y="1000108"/>
            <a:ext cx="45719" cy="2988000"/>
          </a:xfrm>
          <a:prstGeom prst="line">
            <a:avLst/>
          </a:prstGeom>
          <a:noFill/>
          <a:ln w="730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20" y="5286388"/>
            <a:ext cx="8501122" cy="1200329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12’den </a:t>
            </a:r>
            <a:r>
              <a:rPr lang="tr-TR" sz="3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6’ya </a:t>
            </a:r>
            <a:r>
              <a:rPr lang="tr-TR" sz="3600" b="1" dirty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bir çizgi </a:t>
            </a:r>
            <a:r>
              <a:rPr lang="tr-TR" sz="3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çizerek saati  iki yarıma ayıralım.</a:t>
            </a:r>
            <a:endParaRPr lang="tr-TR" sz="3600" b="1" dirty="0">
              <a:ln w="28575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857232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4 Aşağı Bükülü Ok"/>
          <p:cNvSpPr/>
          <p:nvPr/>
        </p:nvSpPr>
        <p:spPr>
          <a:xfrm rot="5400000">
            <a:off x="2818963" y="1610137"/>
            <a:ext cx="4863396" cy="2214578"/>
          </a:xfrm>
          <a:prstGeom prst="curvedDownArrow">
            <a:avLst>
              <a:gd name="adj1" fmla="val 10963"/>
              <a:gd name="adj2" fmla="val 50000"/>
              <a:gd name="adj3" fmla="val 19137"/>
            </a:avLst>
          </a:prstGeom>
          <a:solidFill>
            <a:srgbClr val="00B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4107933" y="1000108"/>
            <a:ext cx="45719" cy="2988000"/>
          </a:xfrm>
          <a:prstGeom prst="line">
            <a:avLst/>
          </a:prstGeom>
          <a:noFill/>
          <a:ln w="730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28596" y="5286388"/>
            <a:ext cx="8501122" cy="1077218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Yelkovan, sağ taraftaysa dakikaları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ial Black" pitchFamily="34" charset="0"/>
              </a:rPr>
              <a:t>“geçiyor”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diye söyleriz.</a:t>
            </a:r>
            <a:endParaRPr lang="tr-TR" sz="32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8" name="7 Düz Ok Bağlayıcısı"/>
          <p:cNvCxnSpPr/>
          <p:nvPr/>
        </p:nvCxnSpPr>
        <p:spPr>
          <a:xfrm rot="5400000" flipH="1" flipV="1">
            <a:off x="3892545" y="1608125"/>
            <a:ext cx="1073158" cy="57150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flipV="1">
            <a:off x="4143372" y="1785926"/>
            <a:ext cx="1000132" cy="65405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4071934" y="2428868"/>
            <a:ext cx="1357322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4071934" y="2428868"/>
            <a:ext cx="1285884" cy="64294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rot="16200000" flipH="1">
            <a:off x="4000496" y="2643182"/>
            <a:ext cx="1000132" cy="71438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5400000">
            <a:off x="3464711" y="3107529"/>
            <a:ext cx="1357322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H="1">
            <a:off x="3964777" y="2178835"/>
            <a:ext cx="1000132" cy="35719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 flipH="1" flipV="1">
            <a:off x="4036215" y="965977"/>
            <a:ext cx="1144596" cy="64135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5.05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24" y="4786322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5’i 5 dakika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5400000">
            <a:off x="3584248" y="1911364"/>
            <a:ext cx="756000" cy="64800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flipV="1">
            <a:off x="4287836" y="1142984"/>
            <a:ext cx="1141420" cy="71596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7.10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24" y="4786322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7’i 10 dakika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V="1">
            <a:off x="3643306" y="1214422"/>
            <a:ext cx="642942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flipV="1">
            <a:off x="4287836" y="1857364"/>
            <a:ext cx="1355734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10.15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24" y="4786322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10’u 15 dakika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85786" y="5715016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10’u çeyrek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V="1">
            <a:off x="3643306" y="1214422"/>
            <a:ext cx="642942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>
            <a:off x="4287836" y="1862984"/>
            <a:ext cx="1212858" cy="63732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10.20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24" y="4786322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10’u 20 dakika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flipV="1">
            <a:off x="4286248" y="1500174"/>
            <a:ext cx="857256" cy="35719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6200000" flipH="1">
            <a:off x="4075538" y="2075282"/>
            <a:ext cx="1137388" cy="71279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2.25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24" y="4786322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2’yi 25 dakika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>
            <a:off x="4286248" y="1857364"/>
            <a:ext cx="928694" cy="214314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611191" y="2538041"/>
            <a:ext cx="1351702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3.00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57224" y="4786322"/>
            <a:ext cx="750099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3’ü 30 dakika geçiyor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071670" y="5643578"/>
            <a:ext cx="4714908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3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857232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4 Aşağı Bükülü Ok"/>
          <p:cNvSpPr/>
          <p:nvPr/>
        </p:nvSpPr>
        <p:spPr>
          <a:xfrm rot="5400000" flipV="1">
            <a:off x="711542" y="1788732"/>
            <a:ext cx="4863396" cy="1857388"/>
          </a:xfrm>
          <a:prstGeom prst="curvedDownArrow">
            <a:avLst>
              <a:gd name="adj1" fmla="val 10963"/>
              <a:gd name="adj2" fmla="val 50000"/>
              <a:gd name="adj3" fmla="val 19137"/>
            </a:avLst>
          </a:prstGeom>
          <a:solidFill>
            <a:srgbClr val="00B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4107933" y="1000108"/>
            <a:ext cx="45719" cy="2988000"/>
          </a:xfrm>
          <a:prstGeom prst="line">
            <a:avLst/>
          </a:prstGeom>
          <a:noFill/>
          <a:ln w="730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28596" y="5286388"/>
            <a:ext cx="8501122" cy="1077218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Yelkovan,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sol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taraftaysa dakikaları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ial Black" pitchFamily="34" charset="0"/>
              </a:rPr>
              <a:t>“var”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diye söyleriz.</a:t>
            </a:r>
            <a:endParaRPr lang="tr-TR" sz="32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8" name="7 Düz Ok Bağlayıcısı"/>
          <p:cNvCxnSpPr/>
          <p:nvPr/>
        </p:nvCxnSpPr>
        <p:spPr>
          <a:xfrm rot="16200000" flipV="1">
            <a:off x="3285322" y="1572406"/>
            <a:ext cx="1073158" cy="64294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10800000">
            <a:off x="3071802" y="1714488"/>
            <a:ext cx="1071570" cy="72549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10800000">
            <a:off x="2857488" y="2428868"/>
            <a:ext cx="121444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rot="10800000" flipV="1">
            <a:off x="2928926" y="2428868"/>
            <a:ext cx="1143008" cy="57150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rot="5400000">
            <a:off x="3250397" y="2607463"/>
            <a:ext cx="1071570" cy="71438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flipV="1">
            <a:off x="4286248" y="1571612"/>
            <a:ext cx="900000" cy="32456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585042" y="2558570"/>
            <a:ext cx="140400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071834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2.30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14546" y="4857760"/>
            <a:ext cx="428628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iki 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flipV="1">
            <a:off x="4286248" y="1714488"/>
            <a:ext cx="1071570" cy="142876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355868" y="2073364"/>
            <a:ext cx="1116000" cy="68400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2.35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786322"/>
            <a:ext cx="642942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3’e 25 dakika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H="1">
            <a:off x="4214810" y="1928802"/>
            <a:ext cx="928694" cy="785818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 flipV="1">
            <a:off x="3000364" y="1857364"/>
            <a:ext cx="1255504" cy="64294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4.40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786322"/>
            <a:ext cx="642942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5’e 20 dakika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5400000">
            <a:off x="3536149" y="2178835"/>
            <a:ext cx="1071570" cy="428628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2928926" y="1857364"/>
            <a:ext cx="1326942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71736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6.45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714884"/>
            <a:ext cx="642942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7’e 15 dakika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785918" y="5572140"/>
            <a:ext cx="5929354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7’e çeyrek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5400000" flipH="1" flipV="1">
            <a:off x="4286248" y="1214422"/>
            <a:ext cx="642942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0800000">
            <a:off x="3214678" y="1214422"/>
            <a:ext cx="1041190" cy="64453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14612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1.50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28728" y="4714884"/>
            <a:ext cx="642942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2’ye 10 dakika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H="1">
            <a:off x="4250529" y="1893083"/>
            <a:ext cx="714380" cy="642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16200000" flipV="1">
            <a:off x="3448727" y="1051811"/>
            <a:ext cx="1001720" cy="61256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14612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4.55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571604" y="4714884"/>
            <a:ext cx="6429420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5’e 5 dakika var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0800000">
            <a:off x="3428992" y="1643050"/>
            <a:ext cx="857256" cy="253124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585042" y="2558570"/>
            <a:ext cx="140400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071834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9.30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14546" y="4857760"/>
            <a:ext cx="4929222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dokuz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5400000" flipH="1" flipV="1">
            <a:off x="4016810" y="1412422"/>
            <a:ext cx="753190" cy="214314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585042" y="2558570"/>
            <a:ext cx="140400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12.30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14546" y="4857760"/>
            <a:ext cx="4929222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on iki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6200000" flipH="1">
            <a:off x="3984182" y="2198240"/>
            <a:ext cx="961322" cy="35719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585042" y="2558570"/>
            <a:ext cx="140400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5.30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14546" y="4857760"/>
            <a:ext cx="4929222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beş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 rot="10800000" flipV="1">
            <a:off x="3357554" y="1896174"/>
            <a:ext cx="928694" cy="175504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585042" y="2558570"/>
            <a:ext cx="140400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8.30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14546" y="4857760"/>
            <a:ext cx="4929222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sekiz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85728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3" name="2 Düz Ok Bağlayıcısı"/>
          <p:cNvCxnSpPr/>
          <p:nvPr/>
        </p:nvCxnSpPr>
        <p:spPr>
          <a:xfrm>
            <a:off x="4286248" y="1896174"/>
            <a:ext cx="857256" cy="246942"/>
          </a:xfrm>
          <a:prstGeom prst="straightConnector1">
            <a:avLst/>
          </a:prstGeom>
          <a:ln w="730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Ok Bağlayıcısı"/>
          <p:cNvCxnSpPr/>
          <p:nvPr/>
        </p:nvCxnSpPr>
        <p:spPr>
          <a:xfrm rot="5400000">
            <a:off x="3585042" y="2558570"/>
            <a:ext cx="1404000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786050" y="3857628"/>
            <a:ext cx="3500462" cy="641350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3.30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14546" y="4857760"/>
            <a:ext cx="4929222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 üç buçuk</a:t>
            </a:r>
            <a:endParaRPr lang="tr-TR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14348" y="500042"/>
            <a:ext cx="7786742" cy="830997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</a:t>
            </a:r>
            <a:r>
              <a:rPr lang="tr-TR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ÇEYREK GEÇİYOR</a:t>
            </a:r>
            <a:endParaRPr lang="tr-TR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428736"/>
            <a:ext cx="3401040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5" name="4 Düz Ok Bağlayıcısı"/>
          <p:cNvCxnSpPr/>
          <p:nvPr/>
        </p:nvCxnSpPr>
        <p:spPr>
          <a:xfrm>
            <a:off x="4287836" y="3000372"/>
            <a:ext cx="1355734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71472" y="5072074"/>
            <a:ext cx="8143932" cy="1323439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  Yelkovan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3’ün üzerindeyse,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saat</a:t>
            </a:r>
          </a:p>
          <a:p>
            <a:pPr>
              <a:spcBef>
                <a:spcPct val="50000"/>
              </a:spcBef>
            </a:pP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ial Black" pitchFamily="34" charset="0"/>
              </a:rPr>
              <a:t>“çeyrek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ial Black" pitchFamily="34" charset="0"/>
              </a:rPr>
              <a:t>geçiyor”  </a:t>
            </a:r>
            <a:r>
              <a:rPr lang="tr-T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diye okuruz.</a:t>
            </a:r>
            <a:endParaRPr lang="tr-TR" sz="32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332</Words>
  <PresentationFormat>Ekran Gösterisi (4:3)</PresentationFormat>
  <Paragraphs>74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16</cp:revision>
  <dcterms:created xsi:type="dcterms:W3CDTF">2011-04-26T18:10:19Z</dcterms:created>
  <dcterms:modified xsi:type="dcterms:W3CDTF">2011-04-26T20:17:57Z</dcterms:modified>
</cp:coreProperties>
</file>